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873F9D-1C7D-4806-8575-C277BA1194C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075B31-1A84-4932-8B06-68C52C14C5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3528392"/>
          </a:xfrm>
        </p:spPr>
        <p:txBody>
          <a:bodyPr>
            <a:normAutofit/>
          </a:bodyPr>
          <a:lstStyle/>
          <a:p>
            <a:r>
              <a:rPr lang="ru-RU" sz="11500" b="1" dirty="0" smtClean="0">
                <a:solidFill>
                  <a:schemeClr val="tx1"/>
                </a:solidFill>
                <a:cs typeface="Aharoni" pitchFamily="2" charset="-79"/>
              </a:rPr>
              <a:t>Театр кукол</a:t>
            </a:r>
            <a:endParaRPr lang="ru-RU" sz="11500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1463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ртикуляционные упражн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" y="620688"/>
            <a:ext cx="912594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548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vufa.ru/wp-content/uploads/2014/09/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967309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87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ingofwallpapers.com/theatre/theatre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"/>
            <a:ext cx="10369153" cy="70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09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unlib.ru/cimg/2014/101709/3202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60648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59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yamolodayamama.ru/wp-content/uploads/2012/12/o-roli-teatra-dlya-det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0" y="71598"/>
            <a:ext cx="4416573" cy="338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namus.ru/images/image-14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752528" cy="4198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86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kolniki.mos.ru/presscenter/%D0%9A%D1%83%D0%BA%D0%BB%D1%8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04"/>
            <a:ext cx="6846896" cy="6846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61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icrobik.ru/dostb/%D0%91%D0%B5%D0%B3%D0%B5%D0%BC%D0%BE%D1%82%D0%B8%D0%BA+%D1%80%D0%BE%D1%82+%D0%BE%D1%82%D0%BA%D1%80%D1%8B%D0%BB%2C+%D0%9F%D0%BE%D0%B4%D0%B5%D1%80%D0%B6%D0%B0%D0%BB.+%D0%9F%D0%BE%D1%82%D0%BE%D0%BC+%D0%B7%D0%B0%D0%BA%D1%80%D1%8B%D0%BBb/14300_html_m7e7b12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11078"/>
            <a:ext cx="4536504" cy="5240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Лопатка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97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Грибок</a:t>
            </a:r>
            <a:endParaRPr lang="ru-RU" dirty="0"/>
          </a:p>
        </p:txBody>
      </p:sp>
      <p:pic>
        <p:nvPicPr>
          <p:cNvPr id="7170" name="Picture 2" descr="http://birmaga.ru/dostc/%D0%9C%D0%B1%D0%B4%D0%BE%D1%83+%C2%AB%D0%94%D0%B5%D1%82%D1%81%D0%BA%D0%B8%D0%B9+%D1%81%D0%B0%D0%B4+%D0%BA%D0%BE%D0%BC%D0%B1%D0%B8%D0%BD%D0%B8%D1%80%D0%BE%D0%B2%D0%B0%D0%BD%D0%BD%D0%BE%D0%B3%D0%BE+%D0%B2%D0%B8%D0%B4%D0%B0+%E2%84%96539%C2%BB+%D0%A7%D0%BA%D0%B0%D0%BB%D0%BE%D0%B2%D1%81%D0%BA%D0%BE%D0%B3%D0%BE+%D1%80%D0%B0%D0%B9%D0%BE%D0%BD%D0%B0c/27546_html_m2976f6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35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17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Хоботок</a:t>
            </a:r>
            <a:endParaRPr lang="ru-RU" dirty="0"/>
          </a:p>
        </p:txBody>
      </p:sp>
      <p:pic>
        <p:nvPicPr>
          <p:cNvPr id="3" name="Рисунок 2" descr="Упражнение &quot;Хоботок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284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422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5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Театр кукол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Лопатка</vt:lpstr>
      <vt:lpstr>Грибок</vt:lpstr>
      <vt:lpstr>Хоботок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Саша</cp:lastModifiedBy>
  <cp:revision>3</cp:revision>
  <dcterms:created xsi:type="dcterms:W3CDTF">2017-01-22T08:00:09Z</dcterms:created>
  <dcterms:modified xsi:type="dcterms:W3CDTF">2017-01-22T08:22:19Z</dcterms:modified>
</cp:coreProperties>
</file>